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40FF"/>
    <a:srgbClr val="F15A22"/>
    <a:srgbClr val="FFD400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7:19:10.655" idx="23">
    <p:pos x="3791" y="1459"/>
    <p:text>記述が適当な恐れがあるため、refine要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A669C5B-2643-E249-B171-0D49D5D808CD}"/>
              </a:ext>
            </a:extLst>
          </p:cNvPr>
          <p:cNvSpPr txBox="1">
            <a:spLocks/>
          </p:cNvSpPr>
          <p:nvPr/>
        </p:nvSpPr>
        <p:spPr>
          <a:xfrm>
            <a:off x="1067564" y="565874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これ使う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D3D683A-FA90-CA43-8970-E76DF99E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00" y="505800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05E457D9-B9A9-9D48-803B-D90F4EE4734B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 real concerns of</a:t>
            </a:r>
            <a:b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  <a:b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verbalize them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Example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18383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9513920-AA55-6B4C-AC68-3757C075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00" y="5059125"/>
            <a:ext cx="1638000" cy="1798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6AE3E-4022-A542-B0E5-1348E17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00" y="5058872"/>
            <a:ext cx="1915200" cy="17991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Demo to users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</a:t>
            </a:r>
            <a:b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5458</TotalTime>
  <Words>1333</Words>
  <Application>Microsoft Macintosh PowerPoint</Application>
  <PresentationFormat>画面に合わせる (4:3)</PresentationFormat>
  <Paragraphs>392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8898</cp:revision>
  <cp:lastPrinted>2019-12-11T06:41:24Z</cp:lastPrinted>
  <dcterms:created xsi:type="dcterms:W3CDTF">2016-11-21T06:16:44Z</dcterms:created>
  <dcterms:modified xsi:type="dcterms:W3CDTF">2020-05-01T00:53:25Z</dcterms:modified>
</cp:coreProperties>
</file>